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C04A-B3DE-4237-A50D-B8B220D737D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0299-C573-4F66-AA9C-3F4D8DE1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6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C04A-B3DE-4237-A50D-B8B220D737D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0299-C573-4F66-AA9C-3F4D8DE1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5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C04A-B3DE-4237-A50D-B8B220D737D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0299-C573-4F66-AA9C-3F4D8DE1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5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C04A-B3DE-4237-A50D-B8B220D737D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0299-C573-4F66-AA9C-3F4D8DE1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2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C04A-B3DE-4237-A50D-B8B220D737D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0299-C573-4F66-AA9C-3F4D8DE1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6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C04A-B3DE-4237-A50D-B8B220D737D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0299-C573-4F66-AA9C-3F4D8DE1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5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C04A-B3DE-4237-A50D-B8B220D737D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0299-C573-4F66-AA9C-3F4D8DE1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4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C04A-B3DE-4237-A50D-B8B220D737D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0299-C573-4F66-AA9C-3F4D8DE1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3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C04A-B3DE-4237-A50D-B8B220D737D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0299-C573-4F66-AA9C-3F4D8DE1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5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C04A-B3DE-4237-A50D-B8B220D737D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0299-C573-4F66-AA9C-3F4D8DE1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1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C04A-B3DE-4237-A50D-B8B220D737D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0299-C573-4F66-AA9C-3F4D8DE1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4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FC04A-B3DE-4237-A50D-B8B220D737D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D0299-C573-4F66-AA9C-3F4D8DE11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6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51376" y="304800"/>
            <a:ext cx="664572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smtClean="0"/>
              <a:t>2015 NOVICE </a:t>
            </a:r>
            <a:r>
              <a:rPr lang="en-US" sz="1350" b="1" dirty="0"/>
              <a:t>DIVISION – OVERALL RIDER STANDINGS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41" y="772887"/>
            <a:ext cx="8836516" cy="551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7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Camber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Marley, Kristen</dc:creator>
  <cp:lastModifiedBy>Marley, Kristen</cp:lastModifiedBy>
  <cp:revision>4</cp:revision>
  <dcterms:created xsi:type="dcterms:W3CDTF">2015-04-20T12:06:58Z</dcterms:created>
  <dcterms:modified xsi:type="dcterms:W3CDTF">2015-04-20T12:09:06Z</dcterms:modified>
</cp:coreProperties>
</file>