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1984-AE56-4735-BF51-C8FC6D1ACC7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55C-29AD-4E8A-8EB8-F9073E078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1984-AE56-4735-BF51-C8FC6D1ACC7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55C-29AD-4E8A-8EB8-F9073E078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4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1984-AE56-4735-BF51-C8FC6D1ACC7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55C-29AD-4E8A-8EB8-F9073E078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7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1984-AE56-4735-BF51-C8FC6D1ACC7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55C-29AD-4E8A-8EB8-F9073E078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2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1984-AE56-4735-BF51-C8FC6D1ACC7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55C-29AD-4E8A-8EB8-F9073E078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8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1984-AE56-4735-BF51-C8FC6D1ACC7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55C-29AD-4E8A-8EB8-F9073E078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3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1984-AE56-4735-BF51-C8FC6D1ACC7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55C-29AD-4E8A-8EB8-F9073E078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5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1984-AE56-4735-BF51-C8FC6D1ACC7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55C-29AD-4E8A-8EB8-F9073E078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0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1984-AE56-4735-BF51-C8FC6D1ACC7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55C-29AD-4E8A-8EB8-F9073E078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9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1984-AE56-4735-BF51-C8FC6D1ACC7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55C-29AD-4E8A-8EB8-F9073E078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6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1984-AE56-4735-BF51-C8FC6D1ACC7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55C-29AD-4E8A-8EB8-F9073E078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7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21984-AE56-4735-BF51-C8FC6D1ACC7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1A55C-29AD-4E8A-8EB8-F9073E078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2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3341" y="174812"/>
            <a:ext cx="69252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FINAL: Novice </a:t>
            </a:r>
            <a:r>
              <a:rPr lang="en-US" b="1" dirty="0" smtClean="0">
                <a:solidFill>
                  <a:prstClr val="black"/>
                </a:solidFill>
              </a:rPr>
              <a:t>Level – Top 10 Rider Standings</a:t>
            </a:r>
          </a:p>
          <a:p>
            <a:pPr algn="ctr"/>
            <a:r>
              <a:rPr lang="en-US" sz="1600" i="1" dirty="0" smtClean="0">
                <a:solidFill>
                  <a:prstClr val="black"/>
                </a:solidFill>
              </a:rPr>
              <a:t>(after all Phases)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0719"/>
              </p:ext>
            </p:extLst>
          </p:nvPr>
        </p:nvGraphicFramePr>
        <p:xfrm>
          <a:off x="601756" y="1139825"/>
          <a:ext cx="7681633" cy="2176956"/>
        </p:xfrm>
        <a:graphic>
          <a:graphicData uri="http://schemas.openxmlformats.org/drawingml/2006/table">
            <a:tbl>
              <a:tblPr/>
              <a:tblGrid>
                <a:gridCol w="865369"/>
                <a:gridCol w="711263"/>
                <a:gridCol w="2003388"/>
                <a:gridCol w="3117701"/>
                <a:gridCol w="983912"/>
              </a:tblGrid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46" marR="5346" marT="5346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Standing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Rider #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Rider Name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Team Name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Quinn Lowsky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Phillip Williamson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 Morrison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Kelsey Fey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Sarah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Nicoletti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Madeleine Coleman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Katherine Powers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Kaduk Sherpa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Goucher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Skylar Laakso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Kayla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2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3341" y="174812"/>
            <a:ext cx="6925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FINAL: Novice Level – Overall </a:t>
            </a:r>
            <a:r>
              <a:rPr lang="en-US" b="1" dirty="0" smtClean="0"/>
              <a:t>Team </a:t>
            </a:r>
            <a:r>
              <a:rPr lang="en-US" b="1" dirty="0"/>
              <a:t>Standings</a:t>
            </a:r>
          </a:p>
          <a:p>
            <a:pPr algn="ctr"/>
            <a:r>
              <a:rPr lang="en-US" i="1" dirty="0" smtClean="0"/>
              <a:t>(after all Phases)</a:t>
            </a:r>
            <a:endParaRPr lang="en-US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02200"/>
              </p:ext>
            </p:extLst>
          </p:nvPr>
        </p:nvGraphicFramePr>
        <p:xfrm>
          <a:off x="534519" y="1134964"/>
          <a:ext cx="8017809" cy="1743994"/>
        </p:xfrm>
        <a:graphic>
          <a:graphicData uri="http://schemas.openxmlformats.org/drawingml/2006/table">
            <a:tbl>
              <a:tblPr/>
              <a:tblGrid>
                <a:gridCol w="661716"/>
                <a:gridCol w="639661"/>
                <a:gridCol w="518345"/>
                <a:gridCol w="584517"/>
                <a:gridCol w="496288"/>
                <a:gridCol w="2349097"/>
                <a:gridCol w="529375"/>
                <a:gridCol w="683775"/>
                <a:gridCol w="518345"/>
                <a:gridCol w="518345"/>
                <a:gridCol w="518345"/>
              </a:tblGrid>
              <a:tr h="326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Overall Standing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Written Standing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 Ride Stand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Derby Stand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Medal Stand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Team Name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Written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 Ride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Derby Phase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Medal Phase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5144" marR="5144" marT="5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56.39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45.68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50.40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159.85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Emory &amp; Henry College</a:t>
                      </a:r>
                    </a:p>
                  </a:txBody>
                  <a:tcPr marL="5144" marR="5144" marT="5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49.84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117.16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Fairfield University</a:t>
                      </a:r>
                    </a:p>
                  </a:txBody>
                  <a:tcPr marL="5144" marR="5144" marT="5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31.89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19.20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34.50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5144" marR="5144" marT="5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54.15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48.75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161.57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Goucher College</a:t>
                      </a:r>
                    </a:p>
                  </a:txBody>
                  <a:tcPr marL="5144" marR="5144" marT="5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49.39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44.55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44.10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144.44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5144" marR="5144" marT="5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50.79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47.70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46.50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152.02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5144" marR="5144" marT="5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48.34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48.90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40.20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144.33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Hood College</a:t>
                      </a:r>
                    </a:p>
                  </a:txBody>
                  <a:tcPr marL="5144" marR="5144" marT="5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40.36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43.88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121.31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5144" marR="5144" marT="5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43.13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49.65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152.66</a:t>
                      </a:r>
                    </a:p>
                  </a:txBody>
                  <a:tcPr marL="5144" marR="5144" marT="5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54012"/>
              </p:ext>
            </p:extLst>
          </p:nvPr>
        </p:nvGraphicFramePr>
        <p:xfrm>
          <a:off x="1183341" y="3337065"/>
          <a:ext cx="5620871" cy="2619375"/>
        </p:xfrm>
        <a:graphic>
          <a:graphicData uri="http://schemas.openxmlformats.org/drawingml/2006/table">
            <a:tbl>
              <a:tblPr/>
              <a:tblGrid>
                <a:gridCol w="1573306"/>
                <a:gridCol w="3048676"/>
                <a:gridCol w="998889"/>
              </a:tblGrid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Standings: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161.57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159.85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152.66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152.02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Goucher</a:t>
                      </a:r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144.44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144.33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Hood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121.31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Emory &amp; Henry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117.16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Fairfield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90.26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0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3341" y="174812"/>
            <a:ext cx="69252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FINAL: Novice </a:t>
            </a:r>
            <a:r>
              <a:rPr lang="en-US" b="1" dirty="0" smtClean="0"/>
              <a:t>Level – Overall Rider Standings</a:t>
            </a:r>
          </a:p>
          <a:p>
            <a:pPr algn="ctr"/>
            <a:r>
              <a:rPr lang="en-US" sz="1600" i="1" dirty="0" smtClean="0"/>
              <a:t>(after all Phases)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669744"/>
              </p:ext>
            </p:extLst>
          </p:nvPr>
        </p:nvGraphicFramePr>
        <p:xfrm>
          <a:off x="510988" y="1018798"/>
          <a:ext cx="8122023" cy="5260977"/>
        </p:xfrm>
        <a:graphic>
          <a:graphicData uri="http://schemas.openxmlformats.org/drawingml/2006/table">
            <a:tbl>
              <a:tblPr/>
              <a:tblGrid>
                <a:gridCol w="590545"/>
                <a:gridCol w="485380"/>
                <a:gridCol w="1367153"/>
                <a:gridCol w="2127582"/>
                <a:gridCol w="542008"/>
                <a:gridCol w="825147"/>
                <a:gridCol w="776608"/>
                <a:gridCol w="736159"/>
                <a:gridCol w="671441"/>
              </a:tblGrid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46" marR="5346" marT="5346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Written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Program Ride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Derby Phase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Medal Phase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Standing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Rider #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Rider Name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Team Name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r>
                        <a:rPr lang="en-US" sz="1000" b="1" i="0" u="none" strike="noStrike">
                          <a:solidFill>
                            <a:srgbClr val="FFFF9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1" i="0" u="none" strike="noStrike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Quinn Lowsky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Phillip Williamson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 Morrison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Kelsey Fey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Sarah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Nicoletti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Madeleine Coleman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Katherine Powers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Kaduk Sherpa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Goucher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Skylar Laakso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Kayla Birde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Madison Cromwell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CarolAnne Bekus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Meredith Denny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Justine Perrotti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Billie Henard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Emory &amp; Henry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 Lerner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Goucher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Kimberly Radziszewski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Courtney Barry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Alison Radgowski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Goucher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Jessica Burke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Hood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Armentrout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Virginia Tech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Caitlyn LeClaire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Hood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Juliana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Oliaro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Fairfield University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1002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Caroline Norton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Megan Wilson-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Emory &amp; Henry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1028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Danielle Wolff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44.69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1016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Kailyn Stephens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Fairfield University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34.34</a:t>
                      </a: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98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3341" y="174812"/>
            <a:ext cx="692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FINAL: Novice </a:t>
            </a:r>
            <a:r>
              <a:rPr lang="en-US" b="1" dirty="0" smtClean="0"/>
              <a:t>– Written Phase Standings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71958"/>
              </p:ext>
            </p:extLst>
          </p:nvPr>
        </p:nvGraphicFramePr>
        <p:xfrm>
          <a:off x="564777" y="906957"/>
          <a:ext cx="6185647" cy="2423160"/>
        </p:xfrm>
        <a:graphic>
          <a:graphicData uri="http://schemas.openxmlformats.org/drawingml/2006/table">
            <a:tbl>
              <a:tblPr/>
              <a:tblGrid>
                <a:gridCol w="1050673"/>
                <a:gridCol w="3566365"/>
                <a:gridCol w="1568609"/>
              </a:tblGrid>
              <a:tr h="2857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mbria" panose="02040503050406030204" pitchFamily="18" charset="0"/>
                        </a:rPr>
                        <a:t>Novice - Written Phase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Standing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Team Name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Written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7.03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6.90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Emory &amp; Henry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6.72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Goucher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6.41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Hood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Fairfield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08869"/>
              </p:ext>
            </p:extLst>
          </p:nvPr>
        </p:nvGraphicFramePr>
        <p:xfrm>
          <a:off x="561414" y="3444378"/>
          <a:ext cx="7886700" cy="2754371"/>
        </p:xfrm>
        <a:graphic>
          <a:graphicData uri="http://schemas.openxmlformats.org/drawingml/2006/table">
            <a:tbl>
              <a:tblPr/>
              <a:tblGrid>
                <a:gridCol w="598044"/>
                <a:gridCol w="560666"/>
                <a:gridCol w="1382976"/>
                <a:gridCol w="996739"/>
                <a:gridCol w="286563"/>
                <a:gridCol w="2030856"/>
                <a:gridCol w="2030856"/>
              </a:tblGrid>
              <a:tr h="2803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1F497D"/>
                          </a:solidFill>
                          <a:effectLst/>
                          <a:latin typeface="Cambria" panose="02040503050406030204" pitchFamily="18" charset="0"/>
                        </a:rPr>
                        <a:t>Novice - Written Phase</a:t>
                      </a:r>
                    </a:p>
                  </a:txBody>
                  <a:tcPr marL="9344" marR="9344" marT="9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4" marR="9344" marT="9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4" marR="9344" marT="9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4" marR="9344" marT="9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4" marR="9344" marT="9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Standing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Rider #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Rider Name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Written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Raw Score (out of 100)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College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62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Meredith Denny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1002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Caroline Norton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1053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Armentrout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Virginia Tech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1039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Kelsey Fey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1048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Madeleine Coleman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Justine Perrotti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1008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Megan Wilson-Bost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Emory &amp; Henry College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Skylar Laakso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Phillip Williamson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1034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Sarah Nicoletti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89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*Raw Score out of 100 is separated by 1/10th of a point but when factored show as a tie.</a:t>
                      </a:r>
                    </a:p>
                  </a:txBody>
                  <a:tcPr marL="9344" marR="9344" marT="93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4" marR="9344" marT="93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1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3341" y="174812"/>
            <a:ext cx="692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FINAL: Novice </a:t>
            </a:r>
            <a:r>
              <a:rPr lang="en-US" b="1" dirty="0" smtClean="0"/>
              <a:t>– Program Ride Standings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917738"/>
              </p:ext>
            </p:extLst>
          </p:nvPr>
        </p:nvGraphicFramePr>
        <p:xfrm>
          <a:off x="578224" y="1041428"/>
          <a:ext cx="6131858" cy="2423160"/>
        </p:xfrm>
        <a:graphic>
          <a:graphicData uri="http://schemas.openxmlformats.org/drawingml/2006/table">
            <a:tbl>
              <a:tblPr/>
              <a:tblGrid>
                <a:gridCol w="1039876"/>
                <a:gridCol w="3529725"/>
                <a:gridCol w="1562257"/>
              </a:tblGrid>
              <a:tr h="2857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mbria" panose="02040503050406030204" pitchFamily="18" charset="0"/>
                        </a:rPr>
                        <a:t>Novice - Program Ride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Standing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Team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 Ride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56.39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54.15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53.45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50.79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Emory &amp; Henry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49.84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Goucher</a:t>
                      </a:r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49.39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48.34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Hood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40.36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Fairfield University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31.89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2977"/>
              </p:ext>
            </p:extLst>
          </p:nvPr>
        </p:nvGraphicFramePr>
        <p:xfrm>
          <a:off x="565524" y="3572333"/>
          <a:ext cx="7493649" cy="2428875"/>
        </p:xfrm>
        <a:graphic>
          <a:graphicData uri="http://schemas.openxmlformats.org/drawingml/2006/table">
            <a:tbl>
              <a:tblPr/>
              <a:tblGrid>
                <a:gridCol w="804687"/>
                <a:gridCol w="754394"/>
                <a:gridCol w="1860839"/>
                <a:gridCol w="1341145"/>
                <a:gridCol w="2732584"/>
              </a:tblGrid>
              <a:tr h="2857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1F497D"/>
                          </a:solidFill>
                          <a:effectLst/>
                          <a:latin typeface="Cambria" panose="02040503050406030204" pitchFamily="18" charset="0"/>
                        </a:rPr>
                        <a:t>Novice - Program Ride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Standing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Rider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Rider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 Ride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College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Phillip Williamson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Quinn Lowsky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CarolAnne Bekus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Caroline Norton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Megan Wilson-Bost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Emory &amp; Henry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 Morrison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Kelsey Fey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Sarah Nicoletti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Alison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Radgowski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Goucher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Madison Cromwell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9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3341" y="174812"/>
            <a:ext cx="692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FINAL: Novice </a:t>
            </a:r>
            <a:r>
              <a:rPr lang="en-US" b="1" dirty="0" smtClean="0"/>
              <a:t>– Derby Standings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566032"/>
              </p:ext>
            </p:extLst>
          </p:nvPr>
        </p:nvGraphicFramePr>
        <p:xfrm>
          <a:off x="699247" y="3518544"/>
          <a:ext cx="7503459" cy="2428875"/>
        </p:xfrm>
        <a:graphic>
          <a:graphicData uri="http://schemas.openxmlformats.org/drawingml/2006/table">
            <a:tbl>
              <a:tblPr/>
              <a:tblGrid>
                <a:gridCol w="853980"/>
                <a:gridCol w="853980"/>
                <a:gridCol w="2001515"/>
                <a:gridCol w="894011"/>
                <a:gridCol w="2899973"/>
              </a:tblGrid>
              <a:tr h="2857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mbria" panose="02040503050406030204" pitchFamily="18" charset="0"/>
                        </a:rPr>
                        <a:t>Novice - Derby Phase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Standing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Rider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Rider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Derby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College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Madeleine Coleman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Justine Perrotti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Quinn Lowsky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Kaduk Sherpa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Goucher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 Morrison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Kayla Birde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Caroline Norton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Katherine Powers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Phillip Williamson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Caitlyn LeClaire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Hood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297115"/>
              </p:ext>
            </p:extLst>
          </p:nvPr>
        </p:nvGraphicFramePr>
        <p:xfrm>
          <a:off x="685799" y="880063"/>
          <a:ext cx="5822577" cy="2430939"/>
        </p:xfrm>
        <a:graphic>
          <a:graphicData uri="http://schemas.openxmlformats.org/drawingml/2006/table">
            <a:tbl>
              <a:tblPr/>
              <a:tblGrid>
                <a:gridCol w="980645"/>
                <a:gridCol w="3815319"/>
                <a:gridCol w="1026613"/>
              </a:tblGrid>
              <a:tr h="2857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mbria" panose="02040503050406030204" pitchFamily="18" charset="0"/>
                        </a:rPr>
                        <a:t>Novice - Derby Phase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Standing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Team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Derby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48.90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45.68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Goucher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44.55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Hood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Fairfield University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Emory &amp; Henry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42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3341" y="174812"/>
            <a:ext cx="692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FINAL:  Novice – Medal Standings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538931"/>
              </p:ext>
            </p:extLst>
          </p:nvPr>
        </p:nvGraphicFramePr>
        <p:xfrm>
          <a:off x="806823" y="1014533"/>
          <a:ext cx="5957048" cy="2423160"/>
        </p:xfrm>
        <a:graphic>
          <a:graphicData uri="http://schemas.openxmlformats.org/drawingml/2006/table">
            <a:tbl>
              <a:tblPr/>
              <a:tblGrid>
                <a:gridCol w="1003293"/>
                <a:gridCol w="3903434"/>
                <a:gridCol w="1050321"/>
              </a:tblGrid>
              <a:tr h="2857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mbria" panose="02040503050406030204" pitchFamily="18" charset="0"/>
                        </a:rPr>
                        <a:t>Novice - Medal Phase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Standing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Team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Medal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51.90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49.65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Goucher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Emory &amp; Henry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Fairfield University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Hood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093683"/>
              </p:ext>
            </p:extLst>
          </p:nvPr>
        </p:nvGraphicFramePr>
        <p:xfrm>
          <a:off x="764614" y="3679909"/>
          <a:ext cx="6989677" cy="2428875"/>
        </p:xfrm>
        <a:graphic>
          <a:graphicData uri="http://schemas.openxmlformats.org/drawingml/2006/table">
            <a:tbl>
              <a:tblPr/>
              <a:tblGrid>
                <a:gridCol w="795506"/>
                <a:gridCol w="795506"/>
                <a:gridCol w="1864466"/>
                <a:gridCol w="832795"/>
                <a:gridCol w="2701404"/>
              </a:tblGrid>
              <a:tr h="2857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1F497D"/>
                          </a:solidFill>
                          <a:effectLst/>
                          <a:latin typeface="Cambria" panose="02040503050406030204" pitchFamily="18" charset="0"/>
                        </a:rPr>
                        <a:t>Novice - Medal Phase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Standing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Rider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Rider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Medal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College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 Morrison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Quinn Lowsky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Phillip Williamson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Meredith Denny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Sarah Nicoletti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Skylar Laakso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Centenary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Katherine Powers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Lynchburg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Courtney Barry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Sweet Briar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Kelsey Fey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Savannah College of Art &amp; Design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Billie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Emory &amp; Henry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6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1312</Words>
  <Application>Microsoft Office PowerPoint</Application>
  <PresentationFormat>On-screen Show (4:3)</PresentationFormat>
  <Paragraphs>835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Camber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Marley, Kristen</dc:creator>
  <cp:lastModifiedBy>Clausen, Tara</cp:lastModifiedBy>
  <cp:revision>20</cp:revision>
  <dcterms:created xsi:type="dcterms:W3CDTF">2016-04-15T12:35:56Z</dcterms:created>
  <dcterms:modified xsi:type="dcterms:W3CDTF">2016-04-18T19:39:03Z</dcterms:modified>
</cp:coreProperties>
</file>